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4"/>
  </p:sldMasterIdLst>
  <p:sldIdLst>
    <p:sldId id="260" r:id="rId5"/>
    <p:sldId id="266" r:id="rId6"/>
    <p:sldId id="267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65166-9B31-448A-BA5E-1D2E7A8B7777}" v="6" dt="2021-03-05T19:40:06.8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0CFDA2-CEF4-4BCB-9003-CE95750ECA56}" type="doc">
      <dgm:prSet loTypeId="urn:microsoft.com/office/officeart/2005/8/layout/bProcess2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E75FD68D-1F69-4F75-9A9C-6EA779CF5EBF}">
      <dgm:prSet/>
      <dgm:spPr/>
      <dgm:t>
        <a:bodyPr/>
        <a:lstStyle/>
        <a:p>
          <a:r>
            <a:rPr lang="en-CA" dirty="0"/>
            <a:t>I will pose an open-ended statement…you type your answer into the chat bar BUT YOU DO NOT HIT ENTER</a:t>
          </a:r>
          <a:endParaRPr lang="en-US" dirty="0"/>
        </a:p>
      </dgm:t>
    </dgm:pt>
    <dgm:pt modelId="{B743E7AB-1186-40DD-9D46-24534AF1759B}" type="parTrans" cxnId="{ABEE5765-0EEC-4863-A2B0-DE00B1A8B47A}">
      <dgm:prSet/>
      <dgm:spPr/>
      <dgm:t>
        <a:bodyPr/>
        <a:lstStyle/>
        <a:p>
          <a:endParaRPr lang="en-US"/>
        </a:p>
      </dgm:t>
    </dgm:pt>
    <dgm:pt modelId="{4670B30B-D9DF-4989-B532-A7696C86091B}" type="sibTrans" cxnId="{ABEE5765-0EEC-4863-A2B0-DE00B1A8B47A}">
      <dgm:prSet/>
      <dgm:spPr/>
      <dgm:t>
        <a:bodyPr/>
        <a:lstStyle/>
        <a:p>
          <a:endParaRPr lang="en-US"/>
        </a:p>
      </dgm:t>
    </dgm:pt>
    <dgm:pt modelId="{E24A7996-D6C2-48C9-81E7-52FA1E65A680}">
      <dgm:prSet/>
      <dgm:spPr/>
      <dgm:t>
        <a:bodyPr/>
        <a:lstStyle/>
        <a:p>
          <a:r>
            <a:rPr lang="en-CA" dirty="0"/>
            <a:t>When I ask, we all hit enter at the same time</a:t>
          </a:r>
          <a:endParaRPr lang="en-US" dirty="0"/>
        </a:p>
      </dgm:t>
    </dgm:pt>
    <dgm:pt modelId="{21C6713B-412B-4235-B45F-3856F6FE678C}" type="parTrans" cxnId="{45458961-A07B-4B02-AA39-E5D326B807BB}">
      <dgm:prSet/>
      <dgm:spPr/>
      <dgm:t>
        <a:bodyPr/>
        <a:lstStyle/>
        <a:p>
          <a:endParaRPr lang="en-US"/>
        </a:p>
      </dgm:t>
    </dgm:pt>
    <dgm:pt modelId="{7BD53D72-5FFA-4BA1-A019-29C173A532E0}" type="sibTrans" cxnId="{45458961-A07B-4B02-AA39-E5D326B807BB}">
      <dgm:prSet/>
      <dgm:spPr/>
      <dgm:t>
        <a:bodyPr/>
        <a:lstStyle/>
        <a:p>
          <a:endParaRPr lang="en-US"/>
        </a:p>
      </dgm:t>
    </dgm:pt>
    <dgm:pt modelId="{56C22D3D-BED4-4147-A80D-F136D7834FD2}" type="pres">
      <dgm:prSet presAssocID="{B60CFDA2-CEF4-4BCB-9003-CE95750ECA56}" presName="diagram" presStyleCnt="0">
        <dgm:presLayoutVars>
          <dgm:dir/>
          <dgm:resizeHandles/>
        </dgm:presLayoutVars>
      </dgm:prSet>
      <dgm:spPr/>
    </dgm:pt>
    <dgm:pt modelId="{0F952FF6-39B4-4001-8EDA-420A621322A5}" type="pres">
      <dgm:prSet presAssocID="{E75FD68D-1F69-4F75-9A9C-6EA779CF5EBF}" presName="firstNode" presStyleLbl="node1" presStyleIdx="0" presStyleCnt="2">
        <dgm:presLayoutVars>
          <dgm:bulletEnabled val="1"/>
        </dgm:presLayoutVars>
      </dgm:prSet>
      <dgm:spPr/>
    </dgm:pt>
    <dgm:pt modelId="{0020CC33-9FB6-45E8-BD5F-84F078C4DC3F}" type="pres">
      <dgm:prSet presAssocID="{4670B30B-D9DF-4989-B532-A7696C86091B}" presName="sibTrans" presStyleLbl="sibTrans2D1" presStyleIdx="0" presStyleCnt="1"/>
      <dgm:spPr/>
    </dgm:pt>
    <dgm:pt modelId="{4C9C4864-57F2-4798-A6E7-248ED4DE5770}" type="pres">
      <dgm:prSet presAssocID="{E24A7996-D6C2-48C9-81E7-52FA1E65A680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D3669636-BF41-4441-8032-25B6FF03A057}" type="presOf" srcId="{E24A7996-D6C2-48C9-81E7-52FA1E65A680}" destId="{4C9C4864-57F2-4798-A6E7-248ED4DE5770}" srcOrd="0" destOrd="0" presId="urn:microsoft.com/office/officeart/2005/8/layout/bProcess2"/>
    <dgm:cxn modelId="{45458961-A07B-4B02-AA39-E5D326B807BB}" srcId="{B60CFDA2-CEF4-4BCB-9003-CE95750ECA56}" destId="{E24A7996-D6C2-48C9-81E7-52FA1E65A680}" srcOrd="1" destOrd="0" parTransId="{21C6713B-412B-4235-B45F-3856F6FE678C}" sibTransId="{7BD53D72-5FFA-4BA1-A019-29C173A532E0}"/>
    <dgm:cxn modelId="{ABEE5765-0EEC-4863-A2B0-DE00B1A8B47A}" srcId="{B60CFDA2-CEF4-4BCB-9003-CE95750ECA56}" destId="{E75FD68D-1F69-4F75-9A9C-6EA779CF5EBF}" srcOrd="0" destOrd="0" parTransId="{B743E7AB-1186-40DD-9D46-24534AF1759B}" sibTransId="{4670B30B-D9DF-4989-B532-A7696C86091B}"/>
    <dgm:cxn modelId="{08197E94-E69F-429B-B42E-ABD1240C5CBC}" type="presOf" srcId="{4670B30B-D9DF-4989-B532-A7696C86091B}" destId="{0020CC33-9FB6-45E8-BD5F-84F078C4DC3F}" srcOrd="0" destOrd="0" presId="urn:microsoft.com/office/officeart/2005/8/layout/bProcess2"/>
    <dgm:cxn modelId="{ED3520A7-77C9-4460-A84E-A8525EA58E1F}" type="presOf" srcId="{B60CFDA2-CEF4-4BCB-9003-CE95750ECA56}" destId="{56C22D3D-BED4-4147-A80D-F136D7834FD2}" srcOrd="0" destOrd="0" presId="urn:microsoft.com/office/officeart/2005/8/layout/bProcess2"/>
    <dgm:cxn modelId="{266F11C4-B1BE-4E65-8BD6-C4D456ED1C13}" type="presOf" srcId="{E75FD68D-1F69-4F75-9A9C-6EA779CF5EBF}" destId="{0F952FF6-39B4-4001-8EDA-420A621322A5}" srcOrd="0" destOrd="0" presId="urn:microsoft.com/office/officeart/2005/8/layout/bProcess2"/>
    <dgm:cxn modelId="{92A26D39-2D8E-4AFC-B002-036B0A5873C3}" type="presParOf" srcId="{56C22D3D-BED4-4147-A80D-F136D7834FD2}" destId="{0F952FF6-39B4-4001-8EDA-420A621322A5}" srcOrd="0" destOrd="0" presId="urn:microsoft.com/office/officeart/2005/8/layout/bProcess2"/>
    <dgm:cxn modelId="{D6BCE797-8D58-4BCD-A061-CBB0863AD0AB}" type="presParOf" srcId="{56C22D3D-BED4-4147-A80D-F136D7834FD2}" destId="{0020CC33-9FB6-45E8-BD5F-84F078C4DC3F}" srcOrd="1" destOrd="0" presId="urn:microsoft.com/office/officeart/2005/8/layout/bProcess2"/>
    <dgm:cxn modelId="{7A7E3181-8819-46B0-91D3-2C81595DC882}" type="presParOf" srcId="{56C22D3D-BED4-4147-A80D-F136D7834FD2}" destId="{4C9C4864-57F2-4798-A6E7-248ED4DE5770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952FF6-39B4-4001-8EDA-420A621322A5}">
      <dsp:nvSpPr>
        <dsp:cNvPr id="0" name=""/>
        <dsp:cNvSpPr/>
      </dsp:nvSpPr>
      <dsp:spPr>
        <a:xfrm>
          <a:off x="1283" y="73665"/>
          <a:ext cx="4205213" cy="420521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900" kern="1200" dirty="0"/>
            <a:t>I will pose an open-ended statement…you type your answer into the chat bar BUT YOU DO NOT HIT ENTER</a:t>
          </a:r>
          <a:endParaRPr lang="en-US" sz="2900" kern="1200" dirty="0"/>
        </a:p>
      </dsp:txBody>
      <dsp:txXfrm>
        <a:off x="617122" y="689504"/>
        <a:ext cx="2973535" cy="2973535"/>
      </dsp:txXfrm>
    </dsp:sp>
    <dsp:sp modelId="{0020CC33-9FB6-45E8-BD5F-84F078C4DC3F}">
      <dsp:nvSpPr>
        <dsp:cNvPr id="0" name=""/>
        <dsp:cNvSpPr/>
      </dsp:nvSpPr>
      <dsp:spPr>
        <a:xfrm rot="5400000">
          <a:off x="4553426" y="1619081"/>
          <a:ext cx="1471824" cy="1114381"/>
        </a:xfrm>
        <a:prstGeom prst="triangle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9C4864-57F2-4798-A6E7-248ED4DE5770}">
      <dsp:nvSpPr>
        <dsp:cNvPr id="0" name=""/>
        <dsp:cNvSpPr/>
      </dsp:nvSpPr>
      <dsp:spPr>
        <a:xfrm>
          <a:off x="6309103" y="73665"/>
          <a:ext cx="4205213" cy="420521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900" kern="1200" dirty="0"/>
            <a:t>When I ask, we all hit enter at the same time</a:t>
          </a:r>
          <a:endParaRPr lang="en-US" sz="2900" kern="1200" dirty="0"/>
        </a:p>
      </dsp:txBody>
      <dsp:txXfrm>
        <a:off x="6924942" y="689504"/>
        <a:ext cx="2973535" cy="2973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D99FF-AE07-44F6-BA14-F94D4D3D9A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D6EAE8-232E-45F4-9867-CF6FD4118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A8C2D-9BAF-4814-A41B-A996EF504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FCF72-0898-44DF-86D8-F6B61BC87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4A34E-8A47-436F-9EB3-A9ED1D044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89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D492C-1DD0-4334-BF45-66CDFBE4B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958402-0883-40AC-A9DD-84478B76A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43871-F164-41E4-8CEA-1CC753EFC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F8EC8-4F43-4778-8ADD-67610C0DE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0681D-89DB-45CC-BDE2-546BCB30A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236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9FA150-D621-40DE-85BC-645FE278E3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E50DB9-CAAC-45A6-BE10-23960AF56C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B8CBB-6AFD-4225-A98A-2E7CFBE34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51D06-D1C4-4510-95B1-CE942233D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2D698-1C69-41F1-B685-4DB518E66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4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11E1C-C55E-47DE-B76E-C50D6186D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F0C98-7DB9-488E-82B7-72E7116B5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9E7F4-633A-4560-AB25-611557925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561DC-8015-483E-A59E-F40C1C23B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6C7A8-07A9-46E0-B678-AED9BEA82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09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CF1FD-8FB5-4086-9CAA-85922F08A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B2E77A-6FE1-411F-B12E-1F11CF820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17C5B-AFA6-46BC-8FB5-4FC32CBAC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E5DC7-6A74-434F-B361-E01D8756C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8DF25-194D-4E18-94E1-4CE8D6AA4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11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0DD1D-E339-484D-8A66-DB4354288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288B5-9973-4642-AB64-4918DBD1BE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C70711-3868-4F5D-9074-B2F7A4DF7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DDB0FF-C724-4C74-8C3A-943DFC4BE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D1B23D-6F11-45A3-85B0-5BDE2E73B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F05372-FEB4-4892-BAAC-6C7878AEA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364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598DA-36E1-4D7A-BBE0-CBA6134AE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B67ECB-6F08-4B51-AB63-276E7962E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2EB85-C2C1-44C2-93F5-AADAD92CA4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B58FE6-3708-4233-AE3A-4AC1D9F43B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6D4ED-4FF6-49BD-A5B1-9516F60FF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6F499D-B9CA-402D-B4BC-A6B0B636D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53E549-0135-46F1-9942-E6BC6339A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81E6FB-4980-4725-AF25-16C6DF6B4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98086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E35FA-CCD7-4666-AD04-FF42FCE8D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5BD1D6-68B4-48CA-B896-7F59AA1A7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95CEAF-A4FC-4870-A34B-235AE7D46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BC69BC-6DD3-496F-85A7-56D135B2B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75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E30290-A3DC-435D-A89A-C308F3B8F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153C98-BDAF-4956-8E63-29D4DDD95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85ADAC-EA57-4B89-B294-1CEE98F9C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73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845C7-50CF-406C-A1BE-7D7EFB693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2765C-9800-436A-AB17-C70E919A3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4EB5FF-013A-4E4C-BA5C-4B127EE1F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CE7B57-DB4A-4A8C-9D5B-027DBA8CB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ADC21A-C100-4F49-BA16-204E5FE14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2202D6-A0CA-450F-9A85-43D047DB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92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0EA76-CC23-49F0-AEF5-8C07AAD36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F57604-5AC1-44D1-A2CA-20FE166103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73BC4E-90A0-4C39-85AC-04D6CF2035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BD14E-0BB7-4873-97CC-986ABD2D7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9E49E6-EE32-451E-84E9-89EC0F864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38DE2-744F-4D39-833E-FF8B07263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23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613DC9-D891-434D-AA1D-612B552E2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18FB0-4453-44A3-99B4-D583E2C8F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7338A-DB11-4175-B44F-FFB246DCCF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FC6F3-6670-4F9D-B7B7-AE8E0A6F1B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59BD4-E2F3-4E4F-B83B-D2E25CA1E7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96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alice-in-wonderland-tea-party-276452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20354-0AB2-4E05-911A-662106608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710" y="628617"/>
            <a:ext cx="3971902" cy="3028983"/>
          </a:xfrm>
        </p:spPr>
        <p:txBody>
          <a:bodyPr vert="horz" lIns="91440" tIns="45720" rIns="91440" bIns="45720" rtlCol="0" anchor="b" anchorCtr="1">
            <a:normAutofit/>
          </a:bodyPr>
          <a:lstStyle/>
          <a:p>
            <a:r>
              <a:rPr lang="en-US" sz="4800">
                <a:solidFill>
                  <a:srgbClr val="FFFFFF"/>
                </a:solidFill>
              </a:rPr>
              <a:t>MAD Tea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498AC-B57E-4192-8F15-AA0135071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2709" y="3843868"/>
            <a:ext cx="2827315" cy="15647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100">
                <a:solidFill>
                  <a:srgbClr val="0F496F"/>
                </a:solidFill>
              </a:rPr>
              <a:t>Inviting our learners into the conversation…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9FEA676-2D20-4845-9E80-E51F96D090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1957" b="12792"/>
          <a:stretch/>
        </p:blipFill>
        <p:spPr>
          <a:xfrm>
            <a:off x="1101217" y="1731201"/>
            <a:ext cx="5450437" cy="306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2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A9C56-6CEA-4746-8735-A384E5D19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4579" y="629266"/>
            <a:ext cx="6422849" cy="1676603"/>
          </a:xfrm>
          <a:prstGeom prst="ellipse">
            <a:avLst/>
          </a:prstGeom>
        </p:spPr>
        <p:txBody>
          <a:bodyPr>
            <a:normAutofit/>
          </a:bodyPr>
          <a:lstStyle/>
          <a:p>
            <a:r>
              <a:rPr lang="en-CA"/>
              <a:t>What is Mad tea?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20FA99-AAAC-4AF3-9FAE-707420324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9573BE85-6043-4C3A-A7DD-483A0A5F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559407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Tea">
            <a:extLst>
              <a:ext uri="{FF2B5EF4-FFF2-40B4-BE49-F238E27FC236}">
                <a16:creationId xmlns:a16="http://schemas.microsoft.com/office/drawing/2014/main" id="{60C6C626-0D55-4B5D-94D3-E46979CF8F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1364" y="1872360"/>
            <a:ext cx="3113280" cy="3113280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5B1DC-B966-407B-A3A4-09208C08F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4581" y="2438400"/>
            <a:ext cx="6422848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Liberating Structure - provides an opportunity for all participants to engage</a:t>
            </a:r>
          </a:p>
          <a:p>
            <a:pPr marL="0" indent="0">
              <a:buNone/>
            </a:pPr>
            <a:r>
              <a:rPr lang="en-CA" dirty="0"/>
              <a:t>Low-risk structure </a:t>
            </a:r>
          </a:p>
          <a:p>
            <a:pPr lvl="1"/>
            <a:r>
              <a:rPr lang="en-CA" dirty="0"/>
              <a:t>all students to participate</a:t>
            </a:r>
          </a:p>
          <a:p>
            <a:pPr lvl="1"/>
            <a:r>
              <a:rPr lang="en-CA" dirty="0"/>
              <a:t>“Borrow” others ideas</a:t>
            </a:r>
          </a:p>
          <a:p>
            <a:pPr lvl="1"/>
            <a:r>
              <a:rPr lang="en-CA" dirty="0"/>
              <a:t>Create and broaden our shared understanding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337569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1A8032-915A-45C0-9CA1-81E650A23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851517"/>
            <a:ext cx="5130795" cy="1461778"/>
          </a:xfrm>
        </p:spPr>
        <p:txBody>
          <a:bodyPr>
            <a:normAutofit/>
          </a:bodyPr>
          <a:lstStyle/>
          <a:p>
            <a:r>
              <a:rPr lang="en-CA" sz="4000"/>
              <a:t>Mad tea etiquette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FFCF131-E2B5-4DD0-859E-933A002D0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2470248"/>
            <a:ext cx="4048344" cy="3536236"/>
          </a:xfrm>
        </p:spPr>
        <p:txBody>
          <a:bodyPr>
            <a:normAutofit/>
          </a:bodyPr>
          <a:lstStyle/>
          <a:p>
            <a:r>
              <a:rPr lang="en-CA" sz="2000"/>
              <a:t>Stay </a:t>
            </a:r>
            <a:r>
              <a:rPr lang="en-CA" sz="2000" i="1"/>
              <a:t>curious</a:t>
            </a:r>
            <a:r>
              <a:rPr lang="en-CA" sz="2000"/>
              <a:t>, </a:t>
            </a:r>
            <a:r>
              <a:rPr lang="en-CA" sz="2000" i="1"/>
              <a:t>dig </a:t>
            </a:r>
            <a:r>
              <a:rPr lang="en-CA" sz="2000"/>
              <a:t>deep, have </a:t>
            </a:r>
            <a:r>
              <a:rPr lang="en-CA" sz="2000" i="1"/>
              <a:t>fun</a:t>
            </a:r>
          </a:p>
          <a:p>
            <a:pPr lvl="1"/>
            <a:r>
              <a:rPr lang="en-CA" sz="2000"/>
              <a:t>Honour your first thought</a:t>
            </a:r>
          </a:p>
          <a:p>
            <a:pPr marL="0" indent="0">
              <a:buNone/>
            </a:pPr>
            <a:endParaRPr lang="en-CA" sz="2000" i="1"/>
          </a:p>
          <a:p>
            <a:r>
              <a:rPr lang="en-CA" sz="2000"/>
              <a:t>USING CHAT – finish each of the open sentences with a short phrase</a:t>
            </a:r>
          </a:p>
          <a:p>
            <a:pPr marL="0" indent="0">
              <a:buNone/>
            </a:pPr>
            <a:endParaRPr lang="en-CA" sz="2000"/>
          </a:p>
          <a:p>
            <a:r>
              <a:rPr lang="en-CA" sz="2000"/>
              <a:t>Hit the return button when we tell you and we’ll see a waterfall of responses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2A38935-BB53-4DF7-A56E-48DD25B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9" name="Graphic 18" descr="Thought bubble">
            <a:extLst>
              <a:ext uri="{FF2B5EF4-FFF2-40B4-BE49-F238E27FC236}">
                <a16:creationId xmlns:a16="http://schemas.microsoft.com/office/drawing/2014/main" id="{05140CD8-B965-46D8-B57B-8604A60F0B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35330" y="2105470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70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11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1AB495-7CA2-44A1-8E08-E6443BC0C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CA" sz="5200"/>
              <a:t>Mad Tea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7494AC75-0792-472C-970F-D1A2BB48AB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7567146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6318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4CB98E6D-EFC2-4259-8C84-684ACEE413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1240" y="924676"/>
            <a:ext cx="3185108" cy="3185108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70317-1E80-4CB2-8D22-E202658ED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5696" y="733647"/>
            <a:ext cx="6593129" cy="3575884"/>
          </a:xfrm>
        </p:spPr>
        <p:txBody>
          <a:bodyPr>
            <a:normAutofit/>
          </a:bodyPr>
          <a:lstStyle/>
          <a:p>
            <a:r>
              <a:rPr lang="en-CA"/>
              <a:t>Type in the chat…</a:t>
            </a:r>
          </a:p>
          <a:p>
            <a:r>
              <a:rPr lang="en-CA"/>
              <a:t>DO NOT HIT ENTER!</a:t>
            </a:r>
          </a:p>
          <a:p>
            <a:r>
              <a:rPr lang="en-CA"/>
              <a:t>WAIT!</a:t>
            </a:r>
          </a:p>
          <a:p>
            <a:r>
              <a:rPr lang="en-CA"/>
              <a:t>I’M SERIOUS…WAIT </a:t>
            </a:r>
            <a:r>
              <a:rPr lang="en-CA">
                <a:sym typeface="Wingdings" panose="05000000000000000000" pitchFamily="2" charset="2"/>
              </a:rPr>
              <a:t></a:t>
            </a:r>
            <a:endParaRPr lang="en-CA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C68197-E110-4B10-9479-0732A0C03845}"/>
              </a:ext>
            </a:extLst>
          </p:cNvPr>
          <p:cNvSpPr txBox="1"/>
          <p:nvPr/>
        </p:nvSpPr>
        <p:spPr>
          <a:xfrm>
            <a:off x="791239" y="3791274"/>
            <a:ext cx="11181685" cy="1146486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wrap="squar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CA" sz="3200" dirty="0">
                <a:solidFill>
                  <a:srgbClr val="FFFFFF"/>
                </a:solidFill>
              </a:rPr>
              <a:t>If a movie was made of my life, the actor who would play me is…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601E0B-330B-45E9-821F-D93209502BD8}"/>
              </a:ext>
            </a:extLst>
          </p:cNvPr>
          <p:cNvSpPr txBox="1"/>
          <p:nvPr/>
        </p:nvSpPr>
        <p:spPr>
          <a:xfrm>
            <a:off x="1514424" y="1988643"/>
            <a:ext cx="61078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Let’s try it out</a:t>
            </a:r>
          </a:p>
        </p:txBody>
      </p:sp>
    </p:spTree>
    <p:extLst>
      <p:ext uri="{BB962C8B-B14F-4D97-AF65-F5344CB8AC3E}">
        <p14:creationId xmlns:p14="http://schemas.microsoft.com/office/powerpoint/2010/main" val="3912261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3EEC04-57E2-4F35-90D9-A41004482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 anchorCtr="1">
            <a:normAutofit/>
          </a:bodyPr>
          <a:lstStyle/>
          <a:p>
            <a:pPr algn="r"/>
            <a:r>
              <a:rPr lang="en-US" sz="4000" dirty="0">
                <a:solidFill>
                  <a:schemeClr val="bg1"/>
                </a:solidFill>
              </a:rPr>
              <a:t>Once familiarity and community has been established…</a:t>
            </a:r>
            <a:br>
              <a:rPr lang="en-US" sz="4000" dirty="0"/>
            </a:br>
            <a:endParaRPr lang="en-US" sz="4000" spc="200" baseline="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3A604-68F4-48F2-8ACC-0655FD249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3200" dirty="0"/>
              <a:t>Invite learners to go back and acknowledge each other. They can react, respond or borrow an idea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Seriously…we share and build our knowledge </a:t>
            </a:r>
            <a:r>
              <a:rPr lang="en-US" sz="3200" dirty="0">
                <a:sym typeface="Wingdings" panose="05000000000000000000" pitchFamily="2" charset="2"/>
              </a:rPr>
              <a:t>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2702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F932C154DFC441902F790EAD133069" ma:contentTypeVersion="13" ma:contentTypeDescription="Create a new document." ma:contentTypeScope="" ma:versionID="9134643844ee95c420b519714619a28d">
  <xsd:schema xmlns:xsd="http://www.w3.org/2001/XMLSchema" xmlns:xs="http://www.w3.org/2001/XMLSchema" xmlns:p="http://schemas.microsoft.com/office/2006/metadata/properties" xmlns:ns2="93c1991a-b269-4372-9ece-134945addb3a" xmlns:ns3="8bc8b547-2c00-47ed-880d-2a8b93253dab" targetNamespace="http://schemas.microsoft.com/office/2006/metadata/properties" ma:root="true" ma:fieldsID="07716a4c38236e34cefb24a81f6a9371" ns2:_="" ns3:_="">
    <xsd:import namespace="93c1991a-b269-4372-9ece-134945addb3a"/>
    <xsd:import namespace="8bc8b547-2c00-47ed-880d-2a8b93253da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c1991a-b269-4372-9ece-134945addb3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c8b547-2c00-47ed-880d-2a8b93253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2C0242-4CDF-4C61-B735-5DF4396C8AE0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9EA19F5-927A-44BB-99B5-AAB5C27E96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D36529-BD91-4B17-8563-4CBB52DDBDC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195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MAD Tea</vt:lpstr>
      <vt:lpstr>What is Mad tea?</vt:lpstr>
      <vt:lpstr>Mad tea etiquette</vt:lpstr>
      <vt:lpstr>Mad Tea</vt:lpstr>
      <vt:lpstr>PowerPoint Presentation</vt:lpstr>
      <vt:lpstr>Once familiarity and community has been established…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 Tea</dc:title>
  <dc:creator>Roxanne Pope</dc:creator>
  <cp:lastModifiedBy>Roxanne Pope</cp:lastModifiedBy>
  <cp:revision>1</cp:revision>
  <dcterms:created xsi:type="dcterms:W3CDTF">2021-03-05T19:37:07Z</dcterms:created>
  <dcterms:modified xsi:type="dcterms:W3CDTF">2021-03-05T19:41:57Z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0x01010016F932C154DFC441902F790EAD133069</vt:lpwstr>
  </property>
</Properties>
</file>