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48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3E8563-1666-4E85-8E6E-B122D4D735A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304E7CE9-FF00-4B6E-BE39-1CF36B40496D}">
      <dgm:prSet/>
      <dgm:spPr/>
      <dgm:t>
        <a:bodyPr/>
        <a:lstStyle/>
        <a:p>
          <a:pPr rtl="0">
            <a:lnSpc>
              <a:spcPct val="100000"/>
            </a:lnSpc>
          </a:pPr>
          <a:r>
            <a:rPr lang="en-US" dirty="0"/>
            <a:t>Room 1: Agree</a:t>
          </a:r>
          <a:r>
            <a:rPr lang="en-US" dirty="0">
              <a:latin typeface="Calibri Light" panose="020F0302020204030204"/>
            </a:rPr>
            <a:t>     </a:t>
          </a:r>
          <a:r>
            <a:rPr lang="en-US" b="0" dirty="0">
              <a:latin typeface="Calibri Light" panose="020F0302020204030204"/>
            </a:rPr>
            <a:t>     </a:t>
          </a:r>
          <a:r>
            <a:rPr lang="en-US" b="1" dirty="0">
              <a:latin typeface="Calibri Light" panose="020F0302020204030204"/>
            </a:rPr>
            <a:t>Room 3: Strongly Agree</a:t>
          </a:r>
          <a:endParaRPr lang="en-US" b="1" dirty="0"/>
        </a:p>
        <a:p>
          <a:pPr rtl="0">
            <a:lnSpc>
              <a:spcPct val="100000"/>
            </a:lnSpc>
          </a:pPr>
          <a:r>
            <a:rPr lang="en-US" dirty="0"/>
            <a:t>Room 2: Disagree</a:t>
          </a:r>
          <a:r>
            <a:rPr lang="en-US" dirty="0">
              <a:latin typeface="Calibri Light" panose="020F0302020204030204"/>
            </a:rPr>
            <a:t>     </a:t>
          </a:r>
          <a:r>
            <a:rPr lang="en-US" b="1" dirty="0">
              <a:latin typeface="Calibri Light" panose="020F0302020204030204"/>
            </a:rPr>
            <a:t>Room 4: Strongly Agree</a:t>
          </a:r>
          <a:endParaRPr lang="en-US" b="1" dirty="0"/>
        </a:p>
      </dgm:t>
    </dgm:pt>
    <dgm:pt modelId="{05A1CEFE-9AE1-4C1A-B2B1-C750CC923718}" type="parTrans" cxnId="{1CFC3B8F-7EC0-4A9D-9D51-A7E4264EAC27}">
      <dgm:prSet/>
      <dgm:spPr/>
      <dgm:t>
        <a:bodyPr/>
        <a:lstStyle/>
        <a:p>
          <a:endParaRPr lang="en-US"/>
        </a:p>
      </dgm:t>
    </dgm:pt>
    <dgm:pt modelId="{6D9D106D-0E7C-46A1-AACF-9D08FFBC13D9}" type="sibTrans" cxnId="{1CFC3B8F-7EC0-4A9D-9D51-A7E4264EAC27}">
      <dgm:prSet/>
      <dgm:spPr/>
      <dgm:t>
        <a:bodyPr/>
        <a:lstStyle/>
        <a:p>
          <a:endParaRPr lang="en-US"/>
        </a:p>
      </dgm:t>
    </dgm:pt>
    <dgm:pt modelId="{20BFF109-2FE3-44E4-B17E-E37D28E3626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Round 1 – each person says one idea</a:t>
          </a:r>
        </a:p>
      </dgm:t>
    </dgm:pt>
    <dgm:pt modelId="{B27FDEE5-D0DF-40C6-ABCA-1B9CFBB7C1D7}" type="parTrans" cxnId="{9AEEA36A-5E83-40B0-B103-00203DDB8B76}">
      <dgm:prSet/>
      <dgm:spPr/>
      <dgm:t>
        <a:bodyPr/>
        <a:lstStyle/>
        <a:p>
          <a:endParaRPr lang="en-US"/>
        </a:p>
      </dgm:t>
    </dgm:pt>
    <dgm:pt modelId="{4AFFD7FD-C68C-4A4B-B7E8-0B64ED768A73}" type="sibTrans" cxnId="{9AEEA36A-5E83-40B0-B103-00203DDB8B76}">
      <dgm:prSet/>
      <dgm:spPr/>
      <dgm:t>
        <a:bodyPr/>
        <a:lstStyle/>
        <a:p>
          <a:endParaRPr lang="en-US"/>
        </a:p>
      </dgm:t>
    </dgm:pt>
    <dgm:pt modelId="{E798DF07-908A-4AC4-83D2-1318CEBC5F9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Round 2 – each person adds to one another’s ideas or asks a question</a:t>
          </a:r>
        </a:p>
      </dgm:t>
    </dgm:pt>
    <dgm:pt modelId="{0EBB5843-3B4C-45EA-AC4E-F2375ADDAEC2}" type="parTrans" cxnId="{D374874C-637F-40DF-9F93-022EB53F524B}">
      <dgm:prSet/>
      <dgm:spPr/>
      <dgm:t>
        <a:bodyPr/>
        <a:lstStyle/>
        <a:p>
          <a:endParaRPr lang="en-US"/>
        </a:p>
      </dgm:t>
    </dgm:pt>
    <dgm:pt modelId="{CAE11839-E3BF-4A57-99CC-115CCE65A47A}" type="sibTrans" cxnId="{D374874C-637F-40DF-9F93-022EB53F524B}">
      <dgm:prSet/>
      <dgm:spPr/>
      <dgm:t>
        <a:bodyPr/>
        <a:lstStyle/>
        <a:p>
          <a:endParaRPr lang="en-US"/>
        </a:p>
      </dgm:t>
    </dgm:pt>
    <dgm:pt modelId="{BB44A8B3-903F-4867-9A64-1E8E176A307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Round 3 – open discussion</a:t>
          </a:r>
        </a:p>
      </dgm:t>
    </dgm:pt>
    <dgm:pt modelId="{2962866F-9D7D-4C1A-AF70-EBE89A5D09BF}" type="parTrans" cxnId="{E098471D-EE26-4699-867D-A58687EC2D61}">
      <dgm:prSet/>
      <dgm:spPr/>
      <dgm:t>
        <a:bodyPr/>
        <a:lstStyle/>
        <a:p>
          <a:endParaRPr lang="en-US"/>
        </a:p>
      </dgm:t>
    </dgm:pt>
    <dgm:pt modelId="{BCDB1691-704D-4DAD-AF62-848ACAF52BD8}" type="sibTrans" cxnId="{E098471D-EE26-4699-867D-A58687EC2D61}">
      <dgm:prSet/>
      <dgm:spPr/>
      <dgm:t>
        <a:bodyPr/>
        <a:lstStyle/>
        <a:p>
          <a:endParaRPr lang="en-US"/>
        </a:p>
      </dgm:t>
    </dgm:pt>
    <dgm:pt modelId="{7BD84C4A-CF41-47C5-ADC0-2E511055346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Debrief – return to Main Meeting Room in 3 minutes</a:t>
          </a:r>
        </a:p>
      </dgm:t>
    </dgm:pt>
    <dgm:pt modelId="{9BE3E90F-1E1D-4D5E-B20A-D18293311CD8}" type="parTrans" cxnId="{A9A8C921-C58F-4995-BAD3-B5FE5B50491E}">
      <dgm:prSet/>
      <dgm:spPr/>
      <dgm:t>
        <a:bodyPr/>
        <a:lstStyle/>
        <a:p>
          <a:endParaRPr lang="en-CA"/>
        </a:p>
      </dgm:t>
    </dgm:pt>
    <dgm:pt modelId="{ECA80B2E-7670-46C3-A58C-F821F06EC4C9}" type="sibTrans" cxnId="{A9A8C921-C58F-4995-BAD3-B5FE5B50491E}">
      <dgm:prSet/>
      <dgm:spPr/>
      <dgm:t>
        <a:bodyPr/>
        <a:lstStyle/>
        <a:p>
          <a:endParaRPr lang="en-CA"/>
        </a:p>
      </dgm:t>
    </dgm:pt>
    <dgm:pt modelId="{E60819C0-8D98-4AB9-90C8-24C956647092}" type="pres">
      <dgm:prSet presAssocID="{313E8563-1666-4E85-8E6E-B122D4D735A2}" presName="root" presStyleCnt="0">
        <dgm:presLayoutVars>
          <dgm:dir/>
          <dgm:resizeHandles val="exact"/>
        </dgm:presLayoutVars>
      </dgm:prSet>
      <dgm:spPr/>
    </dgm:pt>
    <dgm:pt modelId="{D6864589-E187-46F6-A119-A3676CCEEC6C}" type="pres">
      <dgm:prSet presAssocID="{304E7CE9-FF00-4B6E-BE39-1CF36B40496D}" presName="compNode" presStyleCnt="0"/>
      <dgm:spPr/>
    </dgm:pt>
    <dgm:pt modelId="{849BA7BD-04EE-4149-83F8-D0AE923E4A49}" type="pres">
      <dgm:prSet presAssocID="{304E7CE9-FF00-4B6E-BE39-1CF36B40496D}" presName="bgRect" presStyleLbl="bgShp" presStyleIdx="0" presStyleCnt="5" custLinFactNeighborY="-2598"/>
      <dgm:spPr/>
    </dgm:pt>
    <dgm:pt modelId="{37C15D4D-0C7F-44A2-B8D8-899D4AAE4380}" type="pres">
      <dgm:prSet presAssocID="{304E7CE9-FF00-4B6E-BE39-1CF36B40496D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ursor"/>
        </a:ext>
      </dgm:extLst>
    </dgm:pt>
    <dgm:pt modelId="{AFDDF410-38B0-4562-A7A2-785A6C20A0C0}" type="pres">
      <dgm:prSet presAssocID="{304E7CE9-FF00-4B6E-BE39-1CF36B40496D}" presName="spaceRect" presStyleCnt="0"/>
      <dgm:spPr/>
    </dgm:pt>
    <dgm:pt modelId="{96C6D508-B0A9-4C0C-B4F2-670D6DA048F6}" type="pres">
      <dgm:prSet presAssocID="{304E7CE9-FF00-4B6E-BE39-1CF36B40496D}" presName="parTx" presStyleLbl="revTx" presStyleIdx="0" presStyleCnt="5" custScaleX="100130" custLinFactNeighborX="34712" custLinFactNeighborY="-29475">
        <dgm:presLayoutVars>
          <dgm:chMax val="0"/>
          <dgm:chPref val="0"/>
        </dgm:presLayoutVars>
      </dgm:prSet>
      <dgm:spPr/>
    </dgm:pt>
    <dgm:pt modelId="{6A1E9630-F48C-425C-9D90-5454A80954ED}" type="pres">
      <dgm:prSet presAssocID="{6D9D106D-0E7C-46A1-AACF-9D08FFBC13D9}" presName="sibTrans" presStyleCnt="0"/>
      <dgm:spPr/>
    </dgm:pt>
    <dgm:pt modelId="{20F6C775-E27F-435B-8F90-269006A0FC83}" type="pres">
      <dgm:prSet presAssocID="{20BFF109-2FE3-44E4-B17E-E37D28E36269}" presName="compNode" presStyleCnt="0"/>
      <dgm:spPr/>
    </dgm:pt>
    <dgm:pt modelId="{C1926196-D614-47D2-B10A-0168F4753140}" type="pres">
      <dgm:prSet presAssocID="{20BFF109-2FE3-44E4-B17E-E37D28E36269}" presName="bgRect" presStyleLbl="bgShp" presStyleIdx="1" presStyleCnt="5"/>
      <dgm:spPr/>
    </dgm:pt>
    <dgm:pt modelId="{4EB0DAAD-3982-4E51-B358-C1C9469CC818}" type="pres">
      <dgm:prSet presAssocID="{20BFF109-2FE3-44E4-B17E-E37D28E36269}" presName="iconRect" presStyleLbl="node1" presStyleIdx="1" presStyleCnt="5" custLinFactNeighborY="448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rson with idea"/>
        </a:ext>
      </dgm:extLst>
    </dgm:pt>
    <dgm:pt modelId="{53E6BA65-8E30-4751-9D21-52E8D27CBA15}" type="pres">
      <dgm:prSet presAssocID="{20BFF109-2FE3-44E4-B17E-E37D28E36269}" presName="spaceRect" presStyleCnt="0"/>
      <dgm:spPr/>
    </dgm:pt>
    <dgm:pt modelId="{46CE7446-04A1-4720-9A28-F23F13811754}" type="pres">
      <dgm:prSet presAssocID="{20BFF109-2FE3-44E4-B17E-E37D28E36269}" presName="parTx" presStyleLbl="revTx" presStyleIdx="1" presStyleCnt="5">
        <dgm:presLayoutVars>
          <dgm:chMax val="0"/>
          <dgm:chPref val="0"/>
        </dgm:presLayoutVars>
      </dgm:prSet>
      <dgm:spPr/>
    </dgm:pt>
    <dgm:pt modelId="{FB2DE457-5958-4B45-927C-CE236A891684}" type="pres">
      <dgm:prSet presAssocID="{4AFFD7FD-C68C-4A4B-B7E8-0B64ED768A73}" presName="sibTrans" presStyleCnt="0"/>
      <dgm:spPr/>
    </dgm:pt>
    <dgm:pt modelId="{AB5AF75E-23F2-4CB6-A798-887E59D19C90}" type="pres">
      <dgm:prSet presAssocID="{E798DF07-908A-4AC4-83D2-1318CEBC5F97}" presName="compNode" presStyleCnt="0"/>
      <dgm:spPr/>
    </dgm:pt>
    <dgm:pt modelId="{FEE188DC-DD18-4CE0-BB7E-0BFA71F93428}" type="pres">
      <dgm:prSet presAssocID="{E798DF07-908A-4AC4-83D2-1318CEBC5F97}" presName="bgRect" presStyleLbl="bgShp" presStyleIdx="2" presStyleCnt="5"/>
      <dgm:spPr/>
    </dgm:pt>
    <dgm:pt modelId="{3926C550-B60B-49EC-9530-711E925E5B7F}" type="pres">
      <dgm:prSet presAssocID="{E798DF07-908A-4AC4-83D2-1318CEBC5F97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D6CAAD8E-1A65-465A-9EDF-FF20E58B3943}" type="pres">
      <dgm:prSet presAssocID="{E798DF07-908A-4AC4-83D2-1318CEBC5F97}" presName="spaceRect" presStyleCnt="0"/>
      <dgm:spPr/>
    </dgm:pt>
    <dgm:pt modelId="{DC70B3E3-865A-49A7-A723-E6B9CAC4A516}" type="pres">
      <dgm:prSet presAssocID="{E798DF07-908A-4AC4-83D2-1318CEBC5F97}" presName="parTx" presStyleLbl="revTx" presStyleIdx="2" presStyleCnt="5">
        <dgm:presLayoutVars>
          <dgm:chMax val="0"/>
          <dgm:chPref val="0"/>
        </dgm:presLayoutVars>
      </dgm:prSet>
      <dgm:spPr/>
    </dgm:pt>
    <dgm:pt modelId="{2DE79B01-C508-4573-BE8E-9E67F45F7735}" type="pres">
      <dgm:prSet presAssocID="{CAE11839-E3BF-4A57-99CC-115CCE65A47A}" presName="sibTrans" presStyleCnt="0"/>
      <dgm:spPr/>
    </dgm:pt>
    <dgm:pt modelId="{9300254C-AA85-42C7-BFB6-74604CBDA848}" type="pres">
      <dgm:prSet presAssocID="{BB44A8B3-903F-4867-9A64-1E8E176A3072}" presName="compNode" presStyleCnt="0"/>
      <dgm:spPr/>
    </dgm:pt>
    <dgm:pt modelId="{7062209E-28BF-4224-B1E1-9C67B0FF36E0}" type="pres">
      <dgm:prSet presAssocID="{BB44A8B3-903F-4867-9A64-1E8E176A3072}" presName="bgRect" presStyleLbl="bgShp" presStyleIdx="3" presStyleCnt="5"/>
      <dgm:spPr/>
    </dgm:pt>
    <dgm:pt modelId="{8F58F7A6-7DF9-4C43-8D26-F383BC06A21D}" type="pres">
      <dgm:prSet presAssocID="{BB44A8B3-903F-4867-9A64-1E8E176A3072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CA51559F-5233-4FB4-ABEF-CE8D3CF186BC}" type="pres">
      <dgm:prSet presAssocID="{BB44A8B3-903F-4867-9A64-1E8E176A3072}" presName="spaceRect" presStyleCnt="0"/>
      <dgm:spPr/>
    </dgm:pt>
    <dgm:pt modelId="{18625057-EDA3-42C2-A0F8-F696515B955F}" type="pres">
      <dgm:prSet presAssocID="{BB44A8B3-903F-4867-9A64-1E8E176A3072}" presName="parTx" presStyleLbl="revTx" presStyleIdx="3" presStyleCnt="5">
        <dgm:presLayoutVars>
          <dgm:chMax val="0"/>
          <dgm:chPref val="0"/>
        </dgm:presLayoutVars>
      </dgm:prSet>
      <dgm:spPr/>
    </dgm:pt>
    <dgm:pt modelId="{0F5F5A16-04DE-4198-9AF7-D1A36DA45001}" type="pres">
      <dgm:prSet presAssocID="{BCDB1691-704D-4DAD-AF62-848ACAF52BD8}" presName="sibTrans" presStyleCnt="0"/>
      <dgm:spPr/>
    </dgm:pt>
    <dgm:pt modelId="{A965808B-55EB-4F44-B662-7D71BBF2A17C}" type="pres">
      <dgm:prSet presAssocID="{7BD84C4A-CF41-47C5-ADC0-2E5110553467}" presName="compNode" presStyleCnt="0"/>
      <dgm:spPr/>
    </dgm:pt>
    <dgm:pt modelId="{A098E773-FFBF-40B7-A3C2-CB0E9D17D80C}" type="pres">
      <dgm:prSet presAssocID="{7BD84C4A-CF41-47C5-ADC0-2E5110553467}" presName="bgRect" presStyleLbl="bgShp" presStyleIdx="4" presStyleCnt="5"/>
      <dgm:spPr/>
    </dgm:pt>
    <dgm:pt modelId="{F4E2926F-8C14-400F-B5CD-914AE6E7C4F7}" type="pres">
      <dgm:prSet presAssocID="{7BD84C4A-CF41-47C5-ADC0-2E5110553467}" presName="iconRect" presStyleLbl="node1" presStyleIdx="4" presStyleCnt="5"/>
      <dgm:spPr/>
    </dgm:pt>
    <dgm:pt modelId="{DBE647A4-170F-4BEC-8367-45398B0DBD9A}" type="pres">
      <dgm:prSet presAssocID="{7BD84C4A-CF41-47C5-ADC0-2E5110553467}" presName="spaceRect" presStyleCnt="0"/>
      <dgm:spPr/>
    </dgm:pt>
    <dgm:pt modelId="{42C86CA0-3312-4FF9-AACA-BB5597C48AF4}" type="pres">
      <dgm:prSet presAssocID="{7BD84C4A-CF41-47C5-ADC0-2E5110553467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E098471D-EE26-4699-867D-A58687EC2D61}" srcId="{313E8563-1666-4E85-8E6E-B122D4D735A2}" destId="{BB44A8B3-903F-4867-9A64-1E8E176A3072}" srcOrd="3" destOrd="0" parTransId="{2962866F-9D7D-4C1A-AF70-EBE89A5D09BF}" sibTransId="{BCDB1691-704D-4DAD-AF62-848ACAF52BD8}"/>
    <dgm:cxn modelId="{A9A8C921-C58F-4995-BAD3-B5FE5B50491E}" srcId="{313E8563-1666-4E85-8E6E-B122D4D735A2}" destId="{7BD84C4A-CF41-47C5-ADC0-2E5110553467}" srcOrd="4" destOrd="0" parTransId="{9BE3E90F-1E1D-4D5E-B20A-D18293311CD8}" sibTransId="{ECA80B2E-7670-46C3-A58C-F821F06EC4C9}"/>
    <dgm:cxn modelId="{80BA0434-5A55-48B8-87B6-B419306EDB4B}" type="presOf" srcId="{313E8563-1666-4E85-8E6E-B122D4D735A2}" destId="{E60819C0-8D98-4AB9-90C8-24C956647092}" srcOrd="0" destOrd="0" presId="urn:microsoft.com/office/officeart/2018/2/layout/IconVerticalSolidList"/>
    <dgm:cxn modelId="{82C8EC3B-23FE-400A-B231-E8AD7284AF4B}" type="presOf" srcId="{BB44A8B3-903F-4867-9A64-1E8E176A3072}" destId="{18625057-EDA3-42C2-A0F8-F696515B955F}" srcOrd="0" destOrd="0" presId="urn:microsoft.com/office/officeart/2018/2/layout/IconVerticalSolidList"/>
    <dgm:cxn modelId="{9AEEA36A-5E83-40B0-B103-00203DDB8B76}" srcId="{313E8563-1666-4E85-8E6E-B122D4D735A2}" destId="{20BFF109-2FE3-44E4-B17E-E37D28E36269}" srcOrd="1" destOrd="0" parTransId="{B27FDEE5-D0DF-40C6-ABCA-1B9CFBB7C1D7}" sibTransId="{4AFFD7FD-C68C-4A4B-B7E8-0B64ED768A73}"/>
    <dgm:cxn modelId="{D374874C-637F-40DF-9F93-022EB53F524B}" srcId="{313E8563-1666-4E85-8E6E-B122D4D735A2}" destId="{E798DF07-908A-4AC4-83D2-1318CEBC5F97}" srcOrd="2" destOrd="0" parTransId="{0EBB5843-3B4C-45EA-AC4E-F2375ADDAEC2}" sibTransId="{CAE11839-E3BF-4A57-99CC-115CCE65A47A}"/>
    <dgm:cxn modelId="{F2064F59-8B22-45E0-9490-179550A74BE1}" type="presOf" srcId="{304E7CE9-FF00-4B6E-BE39-1CF36B40496D}" destId="{96C6D508-B0A9-4C0C-B4F2-670D6DA048F6}" srcOrd="0" destOrd="0" presId="urn:microsoft.com/office/officeart/2018/2/layout/IconVerticalSolidList"/>
    <dgm:cxn modelId="{627C8889-84A2-4B7A-B346-A867C1D64331}" type="presOf" srcId="{20BFF109-2FE3-44E4-B17E-E37D28E36269}" destId="{46CE7446-04A1-4720-9A28-F23F13811754}" srcOrd="0" destOrd="0" presId="urn:microsoft.com/office/officeart/2018/2/layout/IconVerticalSolidList"/>
    <dgm:cxn modelId="{1CFC3B8F-7EC0-4A9D-9D51-A7E4264EAC27}" srcId="{313E8563-1666-4E85-8E6E-B122D4D735A2}" destId="{304E7CE9-FF00-4B6E-BE39-1CF36B40496D}" srcOrd="0" destOrd="0" parTransId="{05A1CEFE-9AE1-4C1A-B2B1-C750CC923718}" sibTransId="{6D9D106D-0E7C-46A1-AACF-9D08FFBC13D9}"/>
    <dgm:cxn modelId="{F1C56DAE-491D-43F8-BB36-4C093A50BC16}" type="presOf" srcId="{7BD84C4A-CF41-47C5-ADC0-2E5110553467}" destId="{42C86CA0-3312-4FF9-AACA-BB5597C48AF4}" srcOrd="0" destOrd="0" presId="urn:microsoft.com/office/officeart/2018/2/layout/IconVerticalSolidList"/>
    <dgm:cxn modelId="{95B778FB-63EA-418E-B63B-5F51F3050249}" type="presOf" srcId="{E798DF07-908A-4AC4-83D2-1318CEBC5F97}" destId="{DC70B3E3-865A-49A7-A723-E6B9CAC4A516}" srcOrd="0" destOrd="0" presId="urn:microsoft.com/office/officeart/2018/2/layout/IconVerticalSolidList"/>
    <dgm:cxn modelId="{1C7BBE96-BD8A-4286-9400-D9B359130793}" type="presParOf" srcId="{E60819C0-8D98-4AB9-90C8-24C956647092}" destId="{D6864589-E187-46F6-A119-A3676CCEEC6C}" srcOrd="0" destOrd="0" presId="urn:microsoft.com/office/officeart/2018/2/layout/IconVerticalSolidList"/>
    <dgm:cxn modelId="{F90B922E-1515-4FE2-96AB-1D54BEE321BF}" type="presParOf" srcId="{D6864589-E187-46F6-A119-A3676CCEEC6C}" destId="{849BA7BD-04EE-4149-83F8-D0AE923E4A49}" srcOrd="0" destOrd="0" presId="urn:microsoft.com/office/officeart/2018/2/layout/IconVerticalSolidList"/>
    <dgm:cxn modelId="{6334034E-47DC-4275-A53C-AD8ACE613860}" type="presParOf" srcId="{D6864589-E187-46F6-A119-A3676CCEEC6C}" destId="{37C15D4D-0C7F-44A2-B8D8-899D4AAE4380}" srcOrd="1" destOrd="0" presId="urn:microsoft.com/office/officeart/2018/2/layout/IconVerticalSolidList"/>
    <dgm:cxn modelId="{D1B4BCBF-CBD6-4DAA-A3CD-730E33CCD249}" type="presParOf" srcId="{D6864589-E187-46F6-A119-A3676CCEEC6C}" destId="{AFDDF410-38B0-4562-A7A2-785A6C20A0C0}" srcOrd="2" destOrd="0" presId="urn:microsoft.com/office/officeart/2018/2/layout/IconVerticalSolidList"/>
    <dgm:cxn modelId="{7E0056E5-DB50-4225-B0CA-E5852687D0EE}" type="presParOf" srcId="{D6864589-E187-46F6-A119-A3676CCEEC6C}" destId="{96C6D508-B0A9-4C0C-B4F2-670D6DA048F6}" srcOrd="3" destOrd="0" presId="urn:microsoft.com/office/officeart/2018/2/layout/IconVerticalSolidList"/>
    <dgm:cxn modelId="{2248D556-5EA2-4A06-AD23-4D4A238DC155}" type="presParOf" srcId="{E60819C0-8D98-4AB9-90C8-24C956647092}" destId="{6A1E9630-F48C-425C-9D90-5454A80954ED}" srcOrd="1" destOrd="0" presId="urn:microsoft.com/office/officeart/2018/2/layout/IconVerticalSolidList"/>
    <dgm:cxn modelId="{D796F4EE-B690-4D03-AE48-B168863AF97E}" type="presParOf" srcId="{E60819C0-8D98-4AB9-90C8-24C956647092}" destId="{20F6C775-E27F-435B-8F90-269006A0FC83}" srcOrd="2" destOrd="0" presId="urn:microsoft.com/office/officeart/2018/2/layout/IconVerticalSolidList"/>
    <dgm:cxn modelId="{028C4479-37C4-4CDE-B357-B8F216A20FCD}" type="presParOf" srcId="{20F6C775-E27F-435B-8F90-269006A0FC83}" destId="{C1926196-D614-47D2-B10A-0168F4753140}" srcOrd="0" destOrd="0" presId="urn:microsoft.com/office/officeart/2018/2/layout/IconVerticalSolidList"/>
    <dgm:cxn modelId="{C11F65D5-13A0-4730-9CA5-05EBEB07A82C}" type="presParOf" srcId="{20F6C775-E27F-435B-8F90-269006A0FC83}" destId="{4EB0DAAD-3982-4E51-B358-C1C9469CC818}" srcOrd="1" destOrd="0" presId="urn:microsoft.com/office/officeart/2018/2/layout/IconVerticalSolidList"/>
    <dgm:cxn modelId="{A582E59A-1F31-47ED-A8A0-8C73B8C1EE73}" type="presParOf" srcId="{20F6C775-E27F-435B-8F90-269006A0FC83}" destId="{53E6BA65-8E30-4751-9D21-52E8D27CBA15}" srcOrd="2" destOrd="0" presId="urn:microsoft.com/office/officeart/2018/2/layout/IconVerticalSolidList"/>
    <dgm:cxn modelId="{B5B0E237-C854-48F5-A0F2-E8B2FDBBAA54}" type="presParOf" srcId="{20F6C775-E27F-435B-8F90-269006A0FC83}" destId="{46CE7446-04A1-4720-9A28-F23F13811754}" srcOrd="3" destOrd="0" presId="urn:microsoft.com/office/officeart/2018/2/layout/IconVerticalSolidList"/>
    <dgm:cxn modelId="{839297F8-C0BD-4C03-B1BE-8EEBA0155922}" type="presParOf" srcId="{E60819C0-8D98-4AB9-90C8-24C956647092}" destId="{FB2DE457-5958-4B45-927C-CE236A891684}" srcOrd="3" destOrd="0" presId="urn:microsoft.com/office/officeart/2018/2/layout/IconVerticalSolidList"/>
    <dgm:cxn modelId="{DBE2273A-A1AE-4E5F-926C-C7C988F1D426}" type="presParOf" srcId="{E60819C0-8D98-4AB9-90C8-24C956647092}" destId="{AB5AF75E-23F2-4CB6-A798-887E59D19C90}" srcOrd="4" destOrd="0" presId="urn:microsoft.com/office/officeart/2018/2/layout/IconVerticalSolidList"/>
    <dgm:cxn modelId="{A2B5AB61-018F-4B47-B4C0-BF9A0D036C50}" type="presParOf" srcId="{AB5AF75E-23F2-4CB6-A798-887E59D19C90}" destId="{FEE188DC-DD18-4CE0-BB7E-0BFA71F93428}" srcOrd="0" destOrd="0" presId="urn:microsoft.com/office/officeart/2018/2/layout/IconVerticalSolidList"/>
    <dgm:cxn modelId="{8B564035-BD00-4679-91F2-E8ED540A688E}" type="presParOf" srcId="{AB5AF75E-23F2-4CB6-A798-887E59D19C90}" destId="{3926C550-B60B-49EC-9530-711E925E5B7F}" srcOrd="1" destOrd="0" presId="urn:microsoft.com/office/officeart/2018/2/layout/IconVerticalSolidList"/>
    <dgm:cxn modelId="{8EC17C5F-5FF5-4DBA-AC9A-457EE4F2E193}" type="presParOf" srcId="{AB5AF75E-23F2-4CB6-A798-887E59D19C90}" destId="{D6CAAD8E-1A65-465A-9EDF-FF20E58B3943}" srcOrd="2" destOrd="0" presId="urn:microsoft.com/office/officeart/2018/2/layout/IconVerticalSolidList"/>
    <dgm:cxn modelId="{548E3338-61B9-4557-87F6-A137DD0F76DD}" type="presParOf" srcId="{AB5AF75E-23F2-4CB6-A798-887E59D19C90}" destId="{DC70B3E3-865A-49A7-A723-E6B9CAC4A516}" srcOrd="3" destOrd="0" presId="urn:microsoft.com/office/officeart/2018/2/layout/IconVerticalSolidList"/>
    <dgm:cxn modelId="{6B9FB03D-EAE2-46FC-9622-23DF0081B5C1}" type="presParOf" srcId="{E60819C0-8D98-4AB9-90C8-24C956647092}" destId="{2DE79B01-C508-4573-BE8E-9E67F45F7735}" srcOrd="5" destOrd="0" presId="urn:microsoft.com/office/officeart/2018/2/layout/IconVerticalSolidList"/>
    <dgm:cxn modelId="{374516F3-815C-468C-BA66-A8D551935534}" type="presParOf" srcId="{E60819C0-8D98-4AB9-90C8-24C956647092}" destId="{9300254C-AA85-42C7-BFB6-74604CBDA848}" srcOrd="6" destOrd="0" presId="urn:microsoft.com/office/officeart/2018/2/layout/IconVerticalSolidList"/>
    <dgm:cxn modelId="{42D81E19-EA1A-46F0-9559-33801AFF62A3}" type="presParOf" srcId="{9300254C-AA85-42C7-BFB6-74604CBDA848}" destId="{7062209E-28BF-4224-B1E1-9C67B0FF36E0}" srcOrd="0" destOrd="0" presId="urn:microsoft.com/office/officeart/2018/2/layout/IconVerticalSolidList"/>
    <dgm:cxn modelId="{EF97D4EC-F3EA-4378-BD47-B06211BCCCE0}" type="presParOf" srcId="{9300254C-AA85-42C7-BFB6-74604CBDA848}" destId="{8F58F7A6-7DF9-4C43-8D26-F383BC06A21D}" srcOrd="1" destOrd="0" presId="urn:microsoft.com/office/officeart/2018/2/layout/IconVerticalSolidList"/>
    <dgm:cxn modelId="{C4AB91F4-E890-4B7B-AEAD-9F31FD5987E0}" type="presParOf" srcId="{9300254C-AA85-42C7-BFB6-74604CBDA848}" destId="{CA51559F-5233-4FB4-ABEF-CE8D3CF186BC}" srcOrd="2" destOrd="0" presId="urn:microsoft.com/office/officeart/2018/2/layout/IconVerticalSolidList"/>
    <dgm:cxn modelId="{46BCD417-F776-40F8-B920-EC65821062FB}" type="presParOf" srcId="{9300254C-AA85-42C7-BFB6-74604CBDA848}" destId="{18625057-EDA3-42C2-A0F8-F696515B955F}" srcOrd="3" destOrd="0" presId="urn:microsoft.com/office/officeart/2018/2/layout/IconVerticalSolidList"/>
    <dgm:cxn modelId="{AD224A86-CCE2-40A7-BF81-A4AB6F06B7DA}" type="presParOf" srcId="{E60819C0-8D98-4AB9-90C8-24C956647092}" destId="{0F5F5A16-04DE-4198-9AF7-D1A36DA45001}" srcOrd="7" destOrd="0" presId="urn:microsoft.com/office/officeart/2018/2/layout/IconVerticalSolidList"/>
    <dgm:cxn modelId="{01C03EC4-D55C-47AE-BF6F-9BE99AB9FD9C}" type="presParOf" srcId="{E60819C0-8D98-4AB9-90C8-24C956647092}" destId="{A965808B-55EB-4F44-B662-7D71BBF2A17C}" srcOrd="8" destOrd="0" presId="urn:microsoft.com/office/officeart/2018/2/layout/IconVerticalSolidList"/>
    <dgm:cxn modelId="{875A9978-7BED-4D1B-BBEC-37F8B5F95343}" type="presParOf" srcId="{A965808B-55EB-4F44-B662-7D71BBF2A17C}" destId="{A098E773-FFBF-40B7-A3C2-CB0E9D17D80C}" srcOrd="0" destOrd="0" presId="urn:microsoft.com/office/officeart/2018/2/layout/IconVerticalSolidList"/>
    <dgm:cxn modelId="{EE4EFEFB-1461-4744-B915-71E414E9424A}" type="presParOf" srcId="{A965808B-55EB-4F44-B662-7D71BBF2A17C}" destId="{F4E2926F-8C14-400F-B5CD-914AE6E7C4F7}" srcOrd="1" destOrd="0" presId="urn:microsoft.com/office/officeart/2018/2/layout/IconVerticalSolidList"/>
    <dgm:cxn modelId="{A8BF3BFA-871D-419D-BC04-184933633B98}" type="presParOf" srcId="{A965808B-55EB-4F44-B662-7D71BBF2A17C}" destId="{DBE647A4-170F-4BEC-8367-45398B0DBD9A}" srcOrd="2" destOrd="0" presId="urn:microsoft.com/office/officeart/2018/2/layout/IconVerticalSolidList"/>
    <dgm:cxn modelId="{3B2732C1-CB94-46C1-8F40-7E29CEAB0A71}" type="presParOf" srcId="{A965808B-55EB-4F44-B662-7D71BBF2A17C}" destId="{42C86CA0-3312-4FF9-AACA-BB5597C48AF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9BA7BD-04EE-4149-83F8-D0AE923E4A49}">
      <dsp:nvSpPr>
        <dsp:cNvPr id="0" name=""/>
        <dsp:cNvSpPr/>
      </dsp:nvSpPr>
      <dsp:spPr>
        <a:xfrm>
          <a:off x="-563" y="0"/>
          <a:ext cx="6313470" cy="9884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C15D4D-0C7F-44A2-B8D8-899D4AAE4380}">
      <dsp:nvSpPr>
        <dsp:cNvPr id="0" name=""/>
        <dsp:cNvSpPr/>
      </dsp:nvSpPr>
      <dsp:spPr>
        <a:xfrm>
          <a:off x="298444" y="235761"/>
          <a:ext cx="543651" cy="54365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C6D508-B0A9-4C0C-B4F2-670D6DA048F6}">
      <dsp:nvSpPr>
        <dsp:cNvPr id="0" name=""/>
        <dsp:cNvSpPr/>
      </dsp:nvSpPr>
      <dsp:spPr>
        <a:xfrm>
          <a:off x="1137744" y="0"/>
          <a:ext cx="5176289" cy="988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612" tIns="104612" rIns="104612" bIns="104612" numCol="1" spcCol="1270" anchor="ctr" anchorCtr="0">
          <a:noAutofit/>
        </a:bodyPr>
        <a:lstStyle/>
        <a:p>
          <a:pPr marL="0" lvl="0" indent="0" algn="l" defTabSz="8445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Room 1: Agree</a:t>
          </a:r>
          <a:r>
            <a:rPr lang="en-US" sz="1900" kern="1200" dirty="0">
              <a:latin typeface="Calibri Light" panose="020F0302020204030204"/>
            </a:rPr>
            <a:t>     </a:t>
          </a:r>
          <a:r>
            <a:rPr lang="en-US" sz="1900" b="0" kern="1200" dirty="0">
              <a:latin typeface="Calibri Light" panose="020F0302020204030204"/>
            </a:rPr>
            <a:t>     </a:t>
          </a:r>
          <a:r>
            <a:rPr lang="en-US" sz="1900" b="1" kern="1200" dirty="0">
              <a:latin typeface="Calibri Light" panose="020F0302020204030204"/>
            </a:rPr>
            <a:t>Room 3: Strongly Agree</a:t>
          </a:r>
          <a:endParaRPr lang="en-US" sz="1900" b="1" kern="1200" dirty="0"/>
        </a:p>
        <a:p>
          <a:pPr marL="0" lvl="0" indent="0" algn="l" defTabSz="8445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Room 2: Disagree</a:t>
          </a:r>
          <a:r>
            <a:rPr lang="en-US" sz="1900" kern="1200" dirty="0">
              <a:latin typeface="Calibri Light" panose="020F0302020204030204"/>
            </a:rPr>
            <a:t>     </a:t>
          </a:r>
          <a:r>
            <a:rPr lang="en-US" sz="1900" b="1" kern="1200" dirty="0">
              <a:latin typeface="Calibri Light" panose="020F0302020204030204"/>
            </a:rPr>
            <a:t>Room 4: Strongly Agree</a:t>
          </a:r>
          <a:endParaRPr lang="en-US" sz="1900" b="1" kern="1200" dirty="0"/>
        </a:p>
      </dsp:txBody>
      <dsp:txXfrm>
        <a:off x="1137744" y="0"/>
        <a:ext cx="5176289" cy="988457"/>
      </dsp:txXfrm>
    </dsp:sp>
    <dsp:sp modelId="{C1926196-D614-47D2-B10A-0168F4753140}">
      <dsp:nvSpPr>
        <dsp:cNvPr id="0" name=""/>
        <dsp:cNvSpPr/>
      </dsp:nvSpPr>
      <dsp:spPr>
        <a:xfrm>
          <a:off x="-563" y="1248930"/>
          <a:ext cx="6313470" cy="9884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B0DAAD-3982-4E51-B358-C1C9469CC818}">
      <dsp:nvSpPr>
        <dsp:cNvPr id="0" name=""/>
        <dsp:cNvSpPr/>
      </dsp:nvSpPr>
      <dsp:spPr>
        <a:xfrm>
          <a:off x="298444" y="1495715"/>
          <a:ext cx="543651" cy="54365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CE7446-04A1-4720-9A28-F23F13811754}">
      <dsp:nvSpPr>
        <dsp:cNvPr id="0" name=""/>
        <dsp:cNvSpPr/>
      </dsp:nvSpPr>
      <dsp:spPr>
        <a:xfrm>
          <a:off x="1141104" y="1248930"/>
          <a:ext cx="5169569" cy="988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612" tIns="104612" rIns="104612" bIns="104612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Round 1 – each person says one idea</a:t>
          </a:r>
        </a:p>
      </dsp:txBody>
      <dsp:txXfrm>
        <a:off x="1141104" y="1248930"/>
        <a:ext cx="5169569" cy="988457"/>
      </dsp:txXfrm>
    </dsp:sp>
    <dsp:sp modelId="{FEE188DC-DD18-4CE0-BB7E-0BFA71F93428}">
      <dsp:nvSpPr>
        <dsp:cNvPr id="0" name=""/>
        <dsp:cNvSpPr/>
      </dsp:nvSpPr>
      <dsp:spPr>
        <a:xfrm>
          <a:off x="-563" y="2484501"/>
          <a:ext cx="6313470" cy="9884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26C550-B60B-49EC-9530-711E925E5B7F}">
      <dsp:nvSpPr>
        <dsp:cNvPr id="0" name=""/>
        <dsp:cNvSpPr/>
      </dsp:nvSpPr>
      <dsp:spPr>
        <a:xfrm>
          <a:off x="298444" y="2706904"/>
          <a:ext cx="543651" cy="54365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70B3E3-865A-49A7-A723-E6B9CAC4A516}">
      <dsp:nvSpPr>
        <dsp:cNvPr id="0" name=""/>
        <dsp:cNvSpPr/>
      </dsp:nvSpPr>
      <dsp:spPr>
        <a:xfrm>
          <a:off x="1141104" y="2484501"/>
          <a:ext cx="5169569" cy="988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612" tIns="104612" rIns="104612" bIns="104612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Round 2 – each person adds to one another’s ideas or asks a question</a:t>
          </a:r>
        </a:p>
      </dsp:txBody>
      <dsp:txXfrm>
        <a:off x="1141104" y="2484501"/>
        <a:ext cx="5169569" cy="988457"/>
      </dsp:txXfrm>
    </dsp:sp>
    <dsp:sp modelId="{7062209E-28BF-4224-B1E1-9C67B0FF36E0}">
      <dsp:nvSpPr>
        <dsp:cNvPr id="0" name=""/>
        <dsp:cNvSpPr/>
      </dsp:nvSpPr>
      <dsp:spPr>
        <a:xfrm>
          <a:off x="-563" y="3720072"/>
          <a:ext cx="6313470" cy="9884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58F7A6-7DF9-4C43-8D26-F383BC06A21D}">
      <dsp:nvSpPr>
        <dsp:cNvPr id="0" name=""/>
        <dsp:cNvSpPr/>
      </dsp:nvSpPr>
      <dsp:spPr>
        <a:xfrm>
          <a:off x="298444" y="3942475"/>
          <a:ext cx="543651" cy="54365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625057-EDA3-42C2-A0F8-F696515B955F}">
      <dsp:nvSpPr>
        <dsp:cNvPr id="0" name=""/>
        <dsp:cNvSpPr/>
      </dsp:nvSpPr>
      <dsp:spPr>
        <a:xfrm>
          <a:off x="1141104" y="3720072"/>
          <a:ext cx="5169569" cy="988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612" tIns="104612" rIns="104612" bIns="104612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Round 3 – open discussion</a:t>
          </a:r>
        </a:p>
      </dsp:txBody>
      <dsp:txXfrm>
        <a:off x="1141104" y="3720072"/>
        <a:ext cx="5169569" cy="988457"/>
      </dsp:txXfrm>
    </dsp:sp>
    <dsp:sp modelId="{A098E773-FFBF-40B7-A3C2-CB0E9D17D80C}">
      <dsp:nvSpPr>
        <dsp:cNvPr id="0" name=""/>
        <dsp:cNvSpPr/>
      </dsp:nvSpPr>
      <dsp:spPr>
        <a:xfrm>
          <a:off x="-563" y="4955644"/>
          <a:ext cx="6313470" cy="9884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E2926F-8C14-400F-B5CD-914AE6E7C4F7}">
      <dsp:nvSpPr>
        <dsp:cNvPr id="0" name=""/>
        <dsp:cNvSpPr/>
      </dsp:nvSpPr>
      <dsp:spPr>
        <a:xfrm>
          <a:off x="298444" y="5178046"/>
          <a:ext cx="543651" cy="543651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C86CA0-3312-4FF9-AACA-BB5597C48AF4}">
      <dsp:nvSpPr>
        <dsp:cNvPr id="0" name=""/>
        <dsp:cNvSpPr/>
      </dsp:nvSpPr>
      <dsp:spPr>
        <a:xfrm>
          <a:off x="1141104" y="4955644"/>
          <a:ext cx="5169569" cy="988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612" tIns="104612" rIns="104612" bIns="104612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Debrief – return to Main Meeting Room in 3 minutes</a:t>
          </a:r>
        </a:p>
      </dsp:txBody>
      <dsp:txXfrm>
        <a:off x="1141104" y="4955644"/>
        <a:ext cx="5169569" cy="9884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8575C10-8187-4AC4-AD72-C754EAFD2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65429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B20730-2A7A-4921-A344-5880966BC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59678"/>
            <a:ext cx="3567915" cy="4952492"/>
          </a:xfrm>
        </p:spPr>
        <p:txBody>
          <a:bodyPr>
            <a:normAutofit fontScale="90000"/>
          </a:bodyPr>
          <a:lstStyle/>
          <a:p>
            <a:r>
              <a:rPr lang="en-US">
                <a:solidFill>
                  <a:schemeClr val="bg1"/>
                </a:solidFill>
                <a:cs typeface="Calibri Light"/>
              </a:rPr>
              <a:t>4 Corners Activity</a:t>
            </a:r>
            <a:br>
              <a:rPr lang="en-US">
                <a:solidFill>
                  <a:schemeClr val="bg1"/>
                </a:solidFill>
                <a:cs typeface="Calibri Light"/>
              </a:rPr>
            </a:br>
            <a:br>
              <a:rPr lang="en-US">
                <a:solidFill>
                  <a:schemeClr val="bg1"/>
                </a:solidFill>
                <a:cs typeface="Calibri Light"/>
              </a:rPr>
            </a:br>
            <a:r>
              <a:rPr lang="en-US">
                <a:solidFill>
                  <a:schemeClr val="bg1"/>
                </a:solidFill>
                <a:cs typeface="Calibri Light"/>
              </a:rPr>
              <a:t>Statement: Will you be able to attend a friend's wedding this summer?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4E776C9-ED67-41B7-B3A3-4DF76EF3A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99730"/>
            <a:ext cx="42976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3F861DE-94A4-4B71-8FCC-BEB57A3799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7330200"/>
              </p:ext>
            </p:extLst>
          </p:nvPr>
        </p:nvGraphicFramePr>
        <p:xfrm>
          <a:off x="5116530" y="267128"/>
          <a:ext cx="6313470" cy="59574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5966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F932C154DFC441902F790EAD133069" ma:contentTypeVersion="13" ma:contentTypeDescription="Create a new document." ma:contentTypeScope="" ma:versionID="9134643844ee95c420b519714619a28d">
  <xsd:schema xmlns:xsd="http://www.w3.org/2001/XMLSchema" xmlns:xs="http://www.w3.org/2001/XMLSchema" xmlns:p="http://schemas.microsoft.com/office/2006/metadata/properties" xmlns:ns2="93c1991a-b269-4372-9ece-134945addb3a" xmlns:ns3="8bc8b547-2c00-47ed-880d-2a8b93253dab" targetNamespace="http://schemas.microsoft.com/office/2006/metadata/properties" ma:root="true" ma:fieldsID="07716a4c38236e34cefb24a81f6a9371" ns2:_="" ns3:_="">
    <xsd:import namespace="93c1991a-b269-4372-9ece-134945addb3a"/>
    <xsd:import namespace="8bc8b547-2c00-47ed-880d-2a8b93253da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c1991a-b269-4372-9ece-134945addb3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c8b547-2c00-47ed-880d-2a8b93253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7A376E9-2730-4253-9DDC-38BA396F0DB4}"/>
</file>

<file path=customXml/itemProps2.xml><?xml version="1.0" encoding="utf-8"?>
<ds:datastoreItem xmlns:ds="http://schemas.openxmlformats.org/officeDocument/2006/customXml" ds:itemID="{A7FEAA26-8862-4C84-AD8E-487A85B3B391}"/>
</file>

<file path=customXml/itemProps3.xml><?xml version="1.0" encoding="utf-8"?>
<ds:datastoreItem xmlns:ds="http://schemas.openxmlformats.org/officeDocument/2006/customXml" ds:itemID="{812BC4B5-4BF9-432F-AD9D-49FB0CC37702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74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4 Corners Activity  Statement: Will you be able to attend a friend's wedding this summer?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Corners Activity  Statement: Will you be able to attend a friend's wedding this summer?</dc:title>
  <dc:creator>Roxanne Pope</dc:creator>
  <cp:lastModifiedBy>Roxanne Pope</cp:lastModifiedBy>
  <cp:revision>1</cp:revision>
  <dcterms:created xsi:type="dcterms:W3CDTF">2021-06-04T18:08:32Z</dcterms:created>
  <dcterms:modified xsi:type="dcterms:W3CDTF">2021-06-04T18:09:43Z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0x01010016F932C154DFC441902F790EAD133069</vt:lpwstr>
  </property>
</Properties>
</file>