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788"/>
    <a:srgbClr val="40C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 Poon" userId="3426f220-5079-4f31-b0c0-a7bfbec64de2" providerId="ADAL" clId="{86AC052C-0210-3B47-B303-60ADB07F4E7D}"/>
    <pc:docChg chg="custSel modSld">
      <pc:chgData name="Gareth Poon" userId="3426f220-5079-4f31-b0c0-a7bfbec64de2" providerId="ADAL" clId="{86AC052C-0210-3B47-B303-60ADB07F4E7D}" dt="2021-01-14T17:15:09.432" v="217" actId="1076"/>
      <pc:docMkLst>
        <pc:docMk/>
      </pc:docMkLst>
      <pc:sldChg chg="addSp delSp modSp mod setBg">
        <pc:chgData name="Gareth Poon" userId="3426f220-5079-4f31-b0c0-a7bfbec64de2" providerId="ADAL" clId="{86AC052C-0210-3B47-B303-60ADB07F4E7D}" dt="2021-01-14T17:15:09.432" v="217" actId="1076"/>
        <pc:sldMkLst>
          <pc:docMk/>
          <pc:sldMk cId="4248812207" sldId="256"/>
        </pc:sldMkLst>
        <pc:spChg chg="mod">
          <ac:chgData name="Gareth Poon" userId="3426f220-5079-4f31-b0c0-a7bfbec64de2" providerId="ADAL" clId="{86AC052C-0210-3B47-B303-60ADB07F4E7D}" dt="2021-01-14T17:14:25.385" v="205" actId="14838"/>
          <ac:spMkLst>
            <pc:docMk/>
            <pc:sldMk cId="4248812207" sldId="256"/>
            <ac:spMk id="2" creationId="{C9258328-22ED-4247-852F-27B6662AB101}"/>
          </ac:spMkLst>
        </pc:spChg>
        <pc:spChg chg="add del">
          <ac:chgData name="Gareth Poon" userId="3426f220-5079-4f31-b0c0-a7bfbec64de2" providerId="ADAL" clId="{86AC052C-0210-3B47-B303-60ADB07F4E7D}" dt="2021-01-14T17:06:59.481" v="4" actId="478"/>
          <ac:spMkLst>
            <pc:docMk/>
            <pc:sldMk cId="4248812207" sldId="256"/>
            <ac:spMk id="4" creationId="{F35F62D0-20DD-784F-BEB6-20CB9D4FDC3E}"/>
          </ac:spMkLst>
        </pc:spChg>
        <pc:spChg chg="add del mod">
          <ac:chgData name="Gareth Poon" userId="3426f220-5079-4f31-b0c0-a7bfbec64de2" providerId="ADAL" clId="{86AC052C-0210-3B47-B303-60ADB07F4E7D}" dt="2021-01-14T17:14:41.632" v="208" actId="478"/>
          <ac:spMkLst>
            <pc:docMk/>
            <pc:sldMk cId="4248812207" sldId="256"/>
            <ac:spMk id="5" creationId="{311E95CD-2DBF-5149-8F5F-043BA166DB61}"/>
          </ac:spMkLst>
        </pc:spChg>
        <pc:spChg chg="add mod">
          <ac:chgData name="Gareth Poon" userId="3426f220-5079-4f31-b0c0-a7bfbec64de2" providerId="ADAL" clId="{86AC052C-0210-3B47-B303-60ADB07F4E7D}" dt="2021-01-14T17:14:44.632" v="209" actId="1076"/>
          <ac:spMkLst>
            <pc:docMk/>
            <pc:sldMk cId="4248812207" sldId="256"/>
            <ac:spMk id="6" creationId="{1499F1AA-CEE8-514F-A320-FD742D2C1432}"/>
          </ac:spMkLst>
        </pc:spChg>
        <pc:spChg chg="add del mod">
          <ac:chgData name="Gareth Poon" userId="3426f220-5079-4f31-b0c0-a7bfbec64de2" providerId="ADAL" clId="{86AC052C-0210-3B47-B303-60ADB07F4E7D}" dt="2021-01-14T17:14:40.555" v="207" actId="478"/>
          <ac:spMkLst>
            <pc:docMk/>
            <pc:sldMk cId="4248812207" sldId="256"/>
            <ac:spMk id="7" creationId="{59C63EC9-5DAB-F942-B7CC-01E4DDE5CC9C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8" creationId="{65529026-655D-7443-BB71-0ED76AEF95A8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9" creationId="{FAE0BEBE-1FC7-CB41-87A9-677FA8A4E7F4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0" creationId="{116A12CB-AACC-CF44-8BFB-298CCC9F6540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1" creationId="{072F027C-3A61-A743-8197-654678E503F0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2" creationId="{6F04661E-7930-7549-82F6-BEA19A851755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3" creationId="{2F60A7F6-80BC-F34A-BB55-E2948B6AE5D1}"/>
          </ac:spMkLst>
        </pc:spChg>
        <pc:spChg chg="add mod">
          <ac:chgData name="Gareth Poon" userId="3426f220-5079-4f31-b0c0-a7bfbec64de2" providerId="ADAL" clId="{86AC052C-0210-3B47-B303-60ADB07F4E7D}" dt="2021-01-14T17:14:49.370" v="211" actId="1076"/>
          <ac:spMkLst>
            <pc:docMk/>
            <pc:sldMk cId="4248812207" sldId="256"/>
            <ac:spMk id="14" creationId="{A6CDBA06-749D-3F4E-8BFD-B2ADBD7E75B1}"/>
          </ac:spMkLst>
        </pc:spChg>
        <pc:spChg chg="add mod">
          <ac:chgData name="Gareth Poon" userId="3426f220-5079-4f31-b0c0-a7bfbec64de2" providerId="ADAL" clId="{86AC052C-0210-3B47-B303-60ADB07F4E7D}" dt="2021-01-14T17:14:54.686" v="213" actId="1076"/>
          <ac:spMkLst>
            <pc:docMk/>
            <pc:sldMk cId="4248812207" sldId="256"/>
            <ac:spMk id="15" creationId="{840C779D-7C70-134B-8E76-CCA67BE328D5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6" creationId="{1CAE2B29-8525-7744-8B34-36412FB22F20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7" creationId="{CD5D0088-9BAB-7347-B3DE-75BB85E4DE8A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8" creationId="{2F5CFE79-8563-544E-BF21-CCAC7DDC5BC5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19" creationId="{2A95D217-880C-A843-8657-B62DBE1F5273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20" creationId="{885EBAF0-83D1-034B-9728-9D3202BA2ECF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21" creationId="{5D24A6C2-973F-AA42-AB99-8B46C4EF6974}"/>
          </ac:spMkLst>
        </pc:spChg>
      </pc:sldChg>
    </pc:docChg>
  </pc:docChgLst>
  <pc:docChgLst>
    <pc:chgData name="Gareth Poon" userId="3426f220-5079-4f31-b0c0-a7bfbec64de2" providerId="ADAL" clId="{A596548F-FB5C-E447-A89C-4EF8CFDD9544}"/>
    <pc:docChg chg="custSel modSld">
      <pc:chgData name="Gareth Poon" userId="3426f220-5079-4f31-b0c0-a7bfbec64de2" providerId="ADAL" clId="{A596548F-FB5C-E447-A89C-4EF8CFDD9544}" dt="2021-01-15T06:43:10.394" v="9" actId="14100"/>
      <pc:docMkLst>
        <pc:docMk/>
      </pc:docMkLst>
      <pc:sldChg chg="delSp modSp mod">
        <pc:chgData name="Gareth Poon" userId="3426f220-5079-4f31-b0c0-a7bfbec64de2" providerId="ADAL" clId="{A596548F-FB5C-E447-A89C-4EF8CFDD9544}" dt="2021-01-15T06:43:10.394" v="9" actId="14100"/>
        <pc:sldMkLst>
          <pc:docMk/>
          <pc:sldMk cId="4248812207" sldId="256"/>
        </pc:sldMkLst>
        <pc:spChg chg="mod">
          <ac:chgData name="Gareth Poon" userId="3426f220-5079-4f31-b0c0-a7bfbec64de2" providerId="ADAL" clId="{A596548F-FB5C-E447-A89C-4EF8CFDD9544}" dt="2021-01-15T06:43:10.394" v="9" actId="14100"/>
          <ac:spMkLst>
            <pc:docMk/>
            <pc:sldMk cId="4248812207" sldId="256"/>
            <ac:spMk id="6" creationId="{1499F1AA-CEE8-514F-A320-FD742D2C1432}"/>
          </ac:spMkLst>
        </pc:spChg>
        <pc:spChg chg="mod">
          <ac:chgData name="Gareth Poon" userId="3426f220-5079-4f31-b0c0-a7bfbec64de2" providerId="ADAL" clId="{A596548F-FB5C-E447-A89C-4EF8CFDD9544}" dt="2021-01-15T06:43:10.394" v="9" actId="14100"/>
          <ac:spMkLst>
            <pc:docMk/>
            <pc:sldMk cId="4248812207" sldId="256"/>
            <ac:spMk id="14" creationId="{A6CDBA06-749D-3F4E-8BFD-B2ADBD7E75B1}"/>
          </ac:spMkLst>
        </pc:spChg>
        <pc:spChg chg="mod">
          <ac:chgData name="Gareth Poon" userId="3426f220-5079-4f31-b0c0-a7bfbec64de2" providerId="ADAL" clId="{A596548F-FB5C-E447-A89C-4EF8CFDD9544}" dt="2021-01-15T06:43:10.394" v="9" actId="14100"/>
          <ac:spMkLst>
            <pc:docMk/>
            <pc:sldMk cId="4248812207" sldId="256"/>
            <ac:spMk id="15" creationId="{840C779D-7C70-134B-8E76-CCA67BE328D5}"/>
          </ac:spMkLst>
        </pc:spChg>
        <pc:spChg chg="mod">
          <ac:chgData name="Gareth Poon" userId="3426f220-5079-4f31-b0c0-a7bfbec64de2" providerId="ADAL" clId="{A596548F-FB5C-E447-A89C-4EF8CFDD9544}" dt="2021-01-15T06:43:10.394" v="9" actId="14100"/>
          <ac:spMkLst>
            <pc:docMk/>
            <pc:sldMk cId="4248812207" sldId="256"/>
            <ac:spMk id="16" creationId="{1CAE2B29-8525-7744-8B34-36412FB22F20}"/>
          </ac:spMkLst>
        </pc:spChg>
        <pc:spChg chg="mod">
          <ac:chgData name="Gareth Poon" userId="3426f220-5079-4f31-b0c0-a7bfbec64de2" providerId="ADAL" clId="{A596548F-FB5C-E447-A89C-4EF8CFDD9544}" dt="2021-01-15T06:43:10.394" v="9" actId="14100"/>
          <ac:spMkLst>
            <pc:docMk/>
            <pc:sldMk cId="4248812207" sldId="256"/>
            <ac:spMk id="17" creationId="{CD5D0088-9BAB-7347-B3DE-75BB85E4DE8A}"/>
          </ac:spMkLst>
        </pc:spChg>
        <pc:spChg chg="mod">
          <ac:chgData name="Gareth Poon" userId="3426f220-5079-4f31-b0c0-a7bfbec64de2" providerId="ADAL" clId="{A596548F-FB5C-E447-A89C-4EF8CFDD9544}" dt="2021-01-15T06:43:10.394" v="9" actId="14100"/>
          <ac:spMkLst>
            <pc:docMk/>
            <pc:sldMk cId="4248812207" sldId="256"/>
            <ac:spMk id="18" creationId="{2F5CFE79-8563-544E-BF21-CCAC7DDC5BC5}"/>
          </ac:spMkLst>
        </pc:spChg>
        <pc:spChg chg="del">
          <ac:chgData name="Gareth Poon" userId="3426f220-5079-4f31-b0c0-a7bfbec64de2" providerId="ADAL" clId="{A596548F-FB5C-E447-A89C-4EF8CFDD9544}" dt="2021-01-15T06:42:28.188" v="1" actId="478"/>
          <ac:spMkLst>
            <pc:docMk/>
            <pc:sldMk cId="4248812207" sldId="256"/>
            <ac:spMk id="19" creationId="{2A95D217-880C-A843-8657-B62DBE1F5273}"/>
          </ac:spMkLst>
        </pc:spChg>
        <pc:spChg chg="del">
          <ac:chgData name="Gareth Poon" userId="3426f220-5079-4f31-b0c0-a7bfbec64de2" providerId="ADAL" clId="{A596548F-FB5C-E447-A89C-4EF8CFDD9544}" dt="2021-01-15T06:42:27.041" v="0" actId="478"/>
          <ac:spMkLst>
            <pc:docMk/>
            <pc:sldMk cId="4248812207" sldId="256"/>
            <ac:spMk id="20" creationId="{885EBAF0-83D1-034B-9728-9D3202BA2ECF}"/>
          </ac:spMkLst>
        </pc:spChg>
        <pc:spChg chg="del">
          <ac:chgData name="Gareth Poon" userId="3426f220-5079-4f31-b0c0-a7bfbec64de2" providerId="ADAL" clId="{A596548F-FB5C-E447-A89C-4EF8CFDD9544}" dt="2021-01-15T06:42:28.983" v="2" actId="478"/>
          <ac:spMkLst>
            <pc:docMk/>
            <pc:sldMk cId="4248812207" sldId="256"/>
            <ac:spMk id="21" creationId="{5D24A6C2-973F-AA42-AB99-8B46C4EF69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949D-A9BF-124D-8A88-C19A37D6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ACAA-1F62-D747-8FC7-CDF19ABC7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35D32-8242-3844-A673-8EF1A4D2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CE38-F15A-8C4C-BBE4-72CFD5DB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5CEA1-6186-5349-B362-BA505C7B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13AFB-0DB6-7140-BB8C-C44D82CD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19ED0-B977-494E-B27C-7B9EA53BD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D87B3-6267-244B-9B3D-0656A78D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EA22-588C-FF4E-996D-8CBD1716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57C4-B664-B34F-9FB5-F654EF70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4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B8DCB-C316-CF4C-A73F-93CA8C4F3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78AA3-009D-C749-9EEA-B044FDF94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208D8-0D79-A649-8A2A-360EFD44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B92F7-D28B-EE44-973A-83722696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8E494-1887-D54D-8FB1-127D1E72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7E5D-66A1-BE43-998C-60F74E17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37C3E-40A5-F048-85FE-96E7C983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0E574-5DC6-9740-A1AD-DBF5C3BB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CA18-D5DA-5643-AAF1-F05401AA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3355-665D-CD4E-84B4-F50E0E17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2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B2DCD-3E36-4345-8787-9F421ED2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51852-2241-7041-B430-ED3305E3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CE580-1DAB-904E-B69C-F8FB7472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2B88-1E03-4A40-8CDC-88B311DB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51064-0FE8-6A41-AC35-76538ED0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F630-5661-5743-8EBC-9C500EB3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C519-7817-0C4C-B883-4A3025CFD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5F5DA-8614-3541-AC88-55301B820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576D3-BE26-B444-AB1B-862FC172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08F2E-3CAD-6740-9A68-F6042F2D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33EAF-88C0-7546-97C9-B3705A21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2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D660-5802-F041-B24B-72891087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9C2E9-AC07-3F4A-99EE-0F61D1B22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1D14D-5487-D147-BEFF-D4EE7E6F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85FFB4-4F2A-7C4A-A08E-1FEAE3DD4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31526-7E8A-1542-A286-657D36C5E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804CE-4C19-B348-8AE4-2FF49CEA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9A248-1F4E-F44B-8FAA-8A20A0F9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DA5BA-18FC-4D40-B939-54FA4523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80AA-101D-314C-87F7-63366A31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F821C-B844-8E4A-8973-0FBA2E76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6A19C-4D10-F540-9244-36263012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259C4-9056-5542-A639-23DE126B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1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D8D87-6624-4C41-9CA6-82876FD0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916E4-971A-0948-A847-24491AD8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3B8D7-8262-9447-9520-430C0958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8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AA07-65C4-0D4C-98AE-D458CD54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3A69-2060-BF4E-93BB-29F43CD6E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B9BF6-E75F-6D4D-BE84-F691348C3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7C8F5-AD40-CE4D-9D70-FD95A203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2D25C-F78F-5343-B032-69FB2A70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52452-5747-CB40-9A3F-7B85CC2C1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BEFF4-1FB2-3440-A0B7-22101F22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1BEFA-2B69-B44B-8E08-63F96A39F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0B960-FF80-8D49-B158-809F81345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2DD9D-BE15-054C-87E3-BB3C79E5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768CA-26A6-7547-BA98-56308C23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53B3B-CCC9-4840-8946-3FCE6A16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AAB76-5345-4140-AEC7-909F118E3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8B85B-E45D-6B4D-96A7-8421630DD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E6E44-B2A4-994C-9016-C0B645E3D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4F7C-B1B5-2349-BCF0-20AB4D3F4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0376-2850-3947-AA78-FE538AF39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C1C0"/>
            </a:gs>
            <a:gs pos="100000">
              <a:srgbClr val="2D87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58328-22ED-4247-852F-27B6662AB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993"/>
            <a:ext cx="9144000" cy="850605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127000" dist="38100" dir="5400000" algn="ctr" rotWithShape="0">
                    <a:schemeClr val="tx1">
                      <a:alpha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Choice Board Title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499F1AA-CEE8-514F-A320-FD742D2C1432}"/>
              </a:ext>
            </a:extLst>
          </p:cNvPr>
          <p:cNvSpPr/>
          <p:nvPr/>
        </p:nvSpPr>
        <p:spPr>
          <a:xfrm>
            <a:off x="4518421" y="1166812"/>
            <a:ext cx="3155157" cy="241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6CDBA06-749D-3F4E-8BFD-B2ADBD7E75B1}"/>
              </a:ext>
            </a:extLst>
          </p:cNvPr>
          <p:cNvSpPr/>
          <p:nvPr/>
        </p:nvSpPr>
        <p:spPr>
          <a:xfrm>
            <a:off x="813196" y="1166812"/>
            <a:ext cx="3155157" cy="241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40C779D-7C70-134B-8E76-CCA67BE328D5}"/>
              </a:ext>
            </a:extLst>
          </p:cNvPr>
          <p:cNvSpPr/>
          <p:nvPr/>
        </p:nvSpPr>
        <p:spPr>
          <a:xfrm>
            <a:off x="8223646" y="1166813"/>
            <a:ext cx="3155157" cy="241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CAE2B29-8525-7744-8B34-36412FB22F20}"/>
              </a:ext>
            </a:extLst>
          </p:cNvPr>
          <p:cNvSpPr/>
          <p:nvPr/>
        </p:nvSpPr>
        <p:spPr>
          <a:xfrm>
            <a:off x="4518421" y="3948112"/>
            <a:ext cx="3155157" cy="241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D5D0088-9BAB-7347-B3DE-75BB85E4DE8A}"/>
              </a:ext>
            </a:extLst>
          </p:cNvPr>
          <p:cNvSpPr/>
          <p:nvPr/>
        </p:nvSpPr>
        <p:spPr>
          <a:xfrm>
            <a:off x="813196" y="3948112"/>
            <a:ext cx="3155157" cy="241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F5CFE79-8563-544E-BF21-CCAC7DDC5BC5}"/>
              </a:ext>
            </a:extLst>
          </p:cNvPr>
          <p:cNvSpPr/>
          <p:nvPr/>
        </p:nvSpPr>
        <p:spPr>
          <a:xfrm>
            <a:off x="8223646" y="3948113"/>
            <a:ext cx="3155157" cy="241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</p:spTree>
    <p:extLst>
      <p:ext uri="{BB962C8B-B14F-4D97-AF65-F5344CB8AC3E}">
        <p14:creationId xmlns:p14="http://schemas.microsoft.com/office/powerpoint/2010/main" val="424881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Choice Board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 Board Title</dc:title>
  <dc:creator>Gareth Poon</dc:creator>
  <cp:lastModifiedBy>Gareth Poon</cp:lastModifiedBy>
  <cp:revision>1</cp:revision>
  <dcterms:created xsi:type="dcterms:W3CDTF">2021-01-14T17:04:12Z</dcterms:created>
  <dcterms:modified xsi:type="dcterms:W3CDTF">2021-01-15T06:43:14Z</dcterms:modified>
</cp:coreProperties>
</file>